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3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YANT MAKE" userId="1bf0b19fd3cee7b2" providerId="LiveId" clId="{330EA1AF-E3F6-43B0-954F-904A1752625A}"/>
    <pc:docChg chg="undo custSel addSld modSld">
      <pc:chgData name="BRYANT MAKE" userId="1bf0b19fd3cee7b2" providerId="LiveId" clId="{330EA1AF-E3F6-43B0-954F-904A1752625A}" dt="2024-05-27T09:09:23.285" v="59" actId="1076"/>
      <pc:docMkLst>
        <pc:docMk/>
      </pc:docMkLst>
      <pc:sldChg chg="addSp delSp modSp new mod">
        <pc:chgData name="BRYANT MAKE" userId="1bf0b19fd3cee7b2" providerId="LiveId" clId="{330EA1AF-E3F6-43B0-954F-904A1752625A}" dt="2024-05-27T09:07:31.071" v="42" actId="13822"/>
        <pc:sldMkLst>
          <pc:docMk/>
          <pc:sldMk cId="554702849" sldId="263"/>
        </pc:sldMkLst>
        <pc:spChg chg="del">
          <ac:chgData name="BRYANT MAKE" userId="1bf0b19fd3cee7b2" providerId="LiveId" clId="{330EA1AF-E3F6-43B0-954F-904A1752625A}" dt="2024-05-27T09:04:53.470" v="1" actId="478"/>
          <ac:spMkLst>
            <pc:docMk/>
            <pc:sldMk cId="554702849" sldId="263"/>
            <ac:spMk id="2" creationId="{0B5900C4-9C6D-4C6A-A16A-38811B101739}"/>
          </ac:spMkLst>
        </pc:spChg>
        <pc:spChg chg="del">
          <ac:chgData name="BRYANT MAKE" userId="1bf0b19fd3cee7b2" providerId="LiveId" clId="{330EA1AF-E3F6-43B0-954F-904A1752625A}" dt="2024-05-27T09:04:53.470" v="1" actId="478"/>
          <ac:spMkLst>
            <pc:docMk/>
            <pc:sldMk cId="554702849" sldId="263"/>
            <ac:spMk id="3" creationId="{ED7C9B0F-6B7A-47C1-91C1-5C693AACDBDE}"/>
          </ac:spMkLst>
        </pc:spChg>
        <pc:spChg chg="add mod">
          <ac:chgData name="BRYANT MAKE" userId="1bf0b19fd3cee7b2" providerId="LiveId" clId="{330EA1AF-E3F6-43B0-954F-904A1752625A}" dt="2024-05-27T09:05:04.978" v="5"/>
          <ac:spMkLst>
            <pc:docMk/>
            <pc:sldMk cId="554702849" sldId="263"/>
            <ac:spMk id="4" creationId="{67F723C9-DCCE-4ECE-A120-FEBB32FE35EA}"/>
          </ac:spMkLst>
        </pc:spChg>
        <pc:picChg chg="add mod">
          <ac:chgData name="BRYANT MAKE" userId="1bf0b19fd3cee7b2" providerId="LiveId" clId="{330EA1AF-E3F6-43B0-954F-904A1752625A}" dt="2024-05-27T09:06:57.542" v="29" actId="1076"/>
          <ac:picMkLst>
            <pc:docMk/>
            <pc:sldMk cId="554702849" sldId="263"/>
            <ac:picMk id="6" creationId="{D308C5AD-29E9-41E3-8DF9-75F5D851D2B8}"/>
          </ac:picMkLst>
        </pc:picChg>
        <pc:picChg chg="add mod">
          <ac:chgData name="BRYANT MAKE" userId="1bf0b19fd3cee7b2" providerId="LiveId" clId="{330EA1AF-E3F6-43B0-954F-904A1752625A}" dt="2024-05-27T09:07:08.019" v="36" actId="1076"/>
          <ac:picMkLst>
            <pc:docMk/>
            <pc:sldMk cId="554702849" sldId="263"/>
            <ac:picMk id="8" creationId="{AE86D9A2-F6FC-48A3-A4EE-20204E87CE49}"/>
          </ac:picMkLst>
        </pc:picChg>
        <pc:picChg chg="add mod">
          <ac:chgData name="BRYANT MAKE" userId="1bf0b19fd3cee7b2" providerId="LiveId" clId="{330EA1AF-E3F6-43B0-954F-904A1752625A}" dt="2024-05-27T09:07:06.927" v="35" actId="1076"/>
          <ac:picMkLst>
            <pc:docMk/>
            <pc:sldMk cId="554702849" sldId="263"/>
            <ac:picMk id="10" creationId="{1783B644-C4EC-4460-8F0E-EE9EC1E50B08}"/>
          </ac:picMkLst>
        </pc:picChg>
        <pc:picChg chg="add mod">
          <ac:chgData name="BRYANT MAKE" userId="1bf0b19fd3cee7b2" providerId="LiveId" clId="{330EA1AF-E3F6-43B0-954F-904A1752625A}" dt="2024-05-27T09:07:22.408" v="39" actId="1076"/>
          <ac:picMkLst>
            <pc:docMk/>
            <pc:sldMk cId="554702849" sldId="263"/>
            <ac:picMk id="12" creationId="{30A86ED9-F261-41F7-9A85-6714972AE008}"/>
          </ac:picMkLst>
        </pc:picChg>
        <pc:cxnChg chg="add mod">
          <ac:chgData name="BRYANT MAKE" userId="1bf0b19fd3cee7b2" providerId="LiveId" clId="{330EA1AF-E3F6-43B0-954F-904A1752625A}" dt="2024-05-27T09:07:31.071" v="42" actId="13822"/>
          <ac:cxnSpMkLst>
            <pc:docMk/>
            <pc:sldMk cId="554702849" sldId="263"/>
            <ac:cxnSpMk id="14" creationId="{A5F6126C-9C9B-4EA6-9200-C59F58C35ABE}"/>
          </ac:cxnSpMkLst>
        </pc:cxnChg>
      </pc:sldChg>
      <pc:sldChg chg="addSp delSp modSp new mod">
        <pc:chgData name="BRYANT MAKE" userId="1bf0b19fd3cee7b2" providerId="LiveId" clId="{330EA1AF-E3F6-43B0-954F-904A1752625A}" dt="2024-05-27T09:09:23.285" v="59" actId="1076"/>
        <pc:sldMkLst>
          <pc:docMk/>
          <pc:sldMk cId="4156119639" sldId="264"/>
        </pc:sldMkLst>
        <pc:spChg chg="del">
          <ac:chgData name="BRYANT MAKE" userId="1bf0b19fd3cee7b2" providerId="LiveId" clId="{330EA1AF-E3F6-43B0-954F-904A1752625A}" dt="2024-05-27T09:07:44.804" v="44" actId="478"/>
          <ac:spMkLst>
            <pc:docMk/>
            <pc:sldMk cId="4156119639" sldId="264"/>
            <ac:spMk id="2" creationId="{8D04ADD2-9504-47F1-A4EE-5D05845EE618}"/>
          </ac:spMkLst>
        </pc:spChg>
        <pc:spChg chg="del">
          <ac:chgData name="BRYANT MAKE" userId="1bf0b19fd3cee7b2" providerId="LiveId" clId="{330EA1AF-E3F6-43B0-954F-904A1752625A}" dt="2024-05-27T09:07:44.804" v="44" actId="478"/>
          <ac:spMkLst>
            <pc:docMk/>
            <pc:sldMk cId="4156119639" sldId="264"/>
            <ac:spMk id="3" creationId="{662EFF8E-B7C3-4552-9B20-EC26E6293B18}"/>
          </ac:spMkLst>
        </pc:spChg>
        <pc:spChg chg="add mod">
          <ac:chgData name="BRYANT MAKE" userId="1bf0b19fd3cee7b2" providerId="LiveId" clId="{330EA1AF-E3F6-43B0-954F-904A1752625A}" dt="2024-05-27T09:07:57.620" v="48"/>
          <ac:spMkLst>
            <pc:docMk/>
            <pc:sldMk cId="4156119639" sldId="264"/>
            <ac:spMk id="4" creationId="{35CA4CE3-B047-4CD9-B5A7-BCDF912EB510}"/>
          </ac:spMkLst>
        </pc:spChg>
        <pc:picChg chg="add mod">
          <ac:chgData name="BRYANT MAKE" userId="1bf0b19fd3cee7b2" providerId="LiveId" clId="{330EA1AF-E3F6-43B0-954F-904A1752625A}" dt="2024-05-27T09:08:12.339" v="53" actId="14100"/>
          <ac:picMkLst>
            <pc:docMk/>
            <pc:sldMk cId="4156119639" sldId="264"/>
            <ac:picMk id="6" creationId="{74FFB066-167B-4AEA-98C4-9D43228225FF}"/>
          </ac:picMkLst>
        </pc:picChg>
        <pc:picChg chg="add mod">
          <ac:chgData name="BRYANT MAKE" userId="1bf0b19fd3cee7b2" providerId="LiveId" clId="{330EA1AF-E3F6-43B0-954F-904A1752625A}" dt="2024-05-27T09:08:28.094" v="56" actId="1076"/>
          <ac:picMkLst>
            <pc:docMk/>
            <pc:sldMk cId="4156119639" sldId="264"/>
            <ac:picMk id="8" creationId="{CFA162F3-39DE-4065-B501-C12BF2BB008A}"/>
          </ac:picMkLst>
        </pc:picChg>
        <pc:picChg chg="add mod">
          <ac:chgData name="BRYANT MAKE" userId="1bf0b19fd3cee7b2" providerId="LiveId" clId="{330EA1AF-E3F6-43B0-954F-904A1752625A}" dt="2024-05-27T09:09:23.285" v="59" actId="1076"/>
          <ac:picMkLst>
            <pc:docMk/>
            <pc:sldMk cId="4156119639" sldId="264"/>
            <ac:picMk id="10" creationId="{FAABFE55-5875-4865-AB0A-5D3BDDBFAC21}"/>
          </ac:picMkLst>
        </pc:picChg>
      </pc:sldChg>
    </pc:docChg>
  </pc:docChgLst>
  <pc:docChgLst>
    <pc:chgData name="BRYANT MAKE" userId="1bf0b19fd3cee7b2" providerId="LiveId" clId="{E5EC673B-638A-4E9A-9BC5-F8135AD36744}"/>
    <pc:docChg chg="undo custSel addSld modSld">
      <pc:chgData name="BRYANT MAKE" userId="1bf0b19fd3cee7b2" providerId="LiveId" clId="{E5EC673B-638A-4E9A-9BC5-F8135AD36744}" dt="2024-04-28T09:18:19.566" v="160" actId="1076"/>
      <pc:docMkLst>
        <pc:docMk/>
      </pc:docMkLst>
      <pc:sldChg chg="modSp new mod">
        <pc:chgData name="BRYANT MAKE" userId="1bf0b19fd3cee7b2" providerId="LiveId" clId="{E5EC673B-638A-4E9A-9BC5-F8135AD36744}" dt="2024-03-28T02:50:17.679" v="31" actId="2711"/>
        <pc:sldMkLst>
          <pc:docMk/>
          <pc:sldMk cId="3672263003" sldId="256"/>
        </pc:sldMkLst>
        <pc:spChg chg="mod">
          <ac:chgData name="BRYANT MAKE" userId="1bf0b19fd3cee7b2" providerId="LiveId" clId="{E5EC673B-638A-4E9A-9BC5-F8135AD36744}" dt="2024-03-28T02:50:17.679" v="31" actId="2711"/>
          <ac:spMkLst>
            <pc:docMk/>
            <pc:sldMk cId="3672263003" sldId="256"/>
            <ac:spMk id="2" creationId="{C3DD6271-5FD1-471D-ADAD-7E8F4384FCB4}"/>
          </ac:spMkLst>
        </pc:spChg>
        <pc:spChg chg="mod">
          <ac:chgData name="BRYANT MAKE" userId="1bf0b19fd3cee7b2" providerId="LiveId" clId="{E5EC673B-638A-4E9A-9BC5-F8135AD36744}" dt="2024-03-28T02:50:14.154" v="30" actId="2711"/>
          <ac:spMkLst>
            <pc:docMk/>
            <pc:sldMk cId="3672263003" sldId="256"/>
            <ac:spMk id="3" creationId="{534B3D26-887C-4BF6-A5FE-04B2CC49A0F3}"/>
          </ac:spMkLst>
        </pc:spChg>
      </pc:sldChg>
      <pc:sldChg chg="addSp delSp modSp new mod">
        <pc:chgData name="BRYANT MAKE" userId="1bf0b19fd3cee7b2" providerId="LiveId" clId="{E5EC673B-638A-4E9A-9BC5-F8135AD36744}" dt="2024-03-28T02:57:51.519" v="66" actId="13822"/>
        <pc:sldMkLst>
          <pc:docMk/>
          <pc:sldMk cId="3024700518" sldId="257"/>
        </pc:sldMkLst>
        <pc:spChg chg="del">
          <ac:chgData name="BRYANT MAKE" userId="1bf0b19fd3cee7b2" providerId="LiveId" clId="{E5EC673B-638A-4E9A-9BC5-F8135AD36744}" dt="2024-03-28T02:50:36.288" v="33" actId="478"/>
          <ac:spMkLst>
            <pc:docMk/>
            <pc:sldMk cId="3024700518" sldId="257"/>
            <ac:spMk id="2" creationId="{3FCA789B-1D1A-449D-AD8A-8C4347E3D34D}"/>
          </ac:spMkLst>
        </pc:spChg>
        <pc:spChg chg="del">
          <ac:chgData name="BRYANT MAKE" userId="1bf0b19fd3cee7b2" providerId="LiveId" clId="{E5EC673B-638A-4E9A-9BC5-F8135AD36744}" dt="2024-03-28T02:50:36.288" v="33" actId="478"/>
          <ac:spMkLst>
            <pc:docMk/>
            <pc:sldMk cId="3024700518" sldId="257"/>
            <ac:spMk id="3" creationId="{6676CEC5-35B1-4583-B5CB-3AF2ACCE7B04}"/>
          </ac:spMkLst>
        </pc:spChg>
        <pc:spChg chg="add mod">
          <ac:chgData name="BRYANT MAKE" userId="1bf0b19fd3cee7b2" providerId="LiveId" clId="{E5EC673B-638A-4E9A-9BC5-F8135AD36744}" dt="2024-03-28T02:50:56.912" v="42" actId="2711"/>
          <ac:spMkLst>
            <pc:docMk/>
            <pc:sldMk cId="3024700518" sldId="257"/>
            <ac:spMk id="4" creationId="{3D21FB7F-4356-4C11-B757-31E371265222}"/>
          </ac:spMkLst>
        </pc:spChg>
        <pc:picChg chg="add mod">
          <ac:chgData name="BRYANT MAKE" userId="1bf0b19fd3cee7b2" providerId="LiveId" clId="{E5EC673B-638A-4E9A-9BC5-F8135AD36744}" dt="2024-03-28T02:51:22.310" v="50" actId="1076"/>
          <ac:picMkLst>
            <pc:docMk/>
            <pc:sldMk cId="3024700518" sldId="257"/>
            <ac:picMk id="6" creationId="{FBD7719C-D402-417B-9AED-8A0AF4E04367}"/>
          </ac:picMkLst>
        </pc:picChg>
        <pc:picChg chg="add mod">
          <ac:chgData name="BRYANT MAKE" userId="1bf0b19fd3cee7b2" providerId="LiveId" clId="{E5EC673B-638A-4E9A-9BC5-F8135AD36744}" dt="2024-03-28T02:57:21.692" v="55" actId="1076"/>
          <ac:picMkLst>
            <pc:docMk/>
            <pc:sldMk cId="3024700518" sldId="257"/>
            <ac:picMk id="8" creationId="{7D9AF549-05A8-43AB-A48B-0A5C42063714}"/>
          </ac:picMkLst>
        </pc:picChg>
        <pc:picChg chg="add mod">
          <ac:chgData name="BRYANT MAKE" userId="1bf0b19fd3cee7b2" providerId="LiveId" clId="{E5EC673B-638A-4E9A-9BC5-F8135AD36744}" dt="2024-03-28T02:57:44.300" v="64" actId="1076"/>
          <ac:picMkLst>
            <pc:docMk/>
            <pc:sldMk cId="3024700518" sldId="257"/>
            <ac:picMk id="14" creationId="{6DF3E0C7-E9ED-45C5-B131-0C62FA376383}"/>
          </ac:picMkLst>
        </pc:picChg>
        <pc:cxnChg chg="add mod">
          <ac:chgData name="BRYANT MAKE" userId="1bf0b19fd3cee7b2" providerId="LiveId" clId="{E5EC673B-638A-4E9A-9BC5-F8135AD36744}" dt="2024-03-28T02:57:32.143" v="59" actId="13822"/>
          <ac:cxnSpMkLst>
            <pc:docMk/>
            <pc:sldMk cId="3024700518" sldId="257"/>
            <ac:cxnSpMk id="10" creationId="{3E065F33-12DD-430E-8161-299477C2269D}"/>
          </ac:cxnSpMkLst>
        </pc:cxnChg>
        <pc:cxnChg chg="add mod">
          <ac:chgData name="BRYANT MAKE" userId="1bf0b19fd3cee7b2" providerId="LiveId" clId="{E5EC673B-638A-4E9A-9BC5-F8135AD36744}" dt="2024-03-28T02:57:51.519" v="66" actId="13822"/>
          <ac:cxnSpMkLst>
            <pc:docMk/>
            <pc:sldMk cId="3024700518" sldId="257"/>
            <ac:cxnSpMk id="16" creationId="{C373E075-02A5-4EEF-8BE5-49EE0C344258}"/>
          </ac:cxnSpMkLst>
        </pc:cxnChg>
      </pc:sldChg>
      <pc:sldChg chg="addSp delSp modSp new mod">
        <pc:chgData name="BRYANT MAKE" userId="1bf0b19fd3cee7b2" providerId="LiveId" clId="{E5EC673B-638A-4E9A-9BC5-F8135AD36744}" dt="2024-04-01T03:46:01.016" v="90" actId="1076"/>
        <pc:sldMkLst>
          <pc:docMk/>
          <pc:sldMk cId="1588853693" sldId="258"/>
        </pc:sldMkLst>
        <pc:spChg chg="del">
          <ac:chgData name="BRYANT MAKE" userId="1bf0b19fd3cee7b2" providerId="LiveId" clId="{E5EC673B-638A-4E9A-9BC5-F8135AD36744}" dt="2024-04-01T03:44:48.666" v="68" actId="478"/>
          <ac:spMkLst>
            <pc:docMk/>
            <pc:sldMk cId="1588853693" sldId="258"/>
            <ac:spMk id="2" creationId="{0CABBE4A-1DC1-48BC-8D8C-28FC50E942EC}"/>
          </ac:spMkLst>
        </pc:spChg>
        <pc:spChg chg="del">
          <ac:chgData name="BRYANT MAKE" userId="1bf0b19fd3cee7b2" providerId="LiveId" clId="{E5EC673B-638A-4E9A-9BC5-F8135AD36744}" dt="2024-04-01T03:44:48.666" v="68" actId="478"/>
          <ac:spMkLst>
            <pc:docMk/>
            <pc:sldMk cId="1588853693" sldId="258"/>
            <ac:spMk id="3" creationId="{BAF50519-D6B4-4C5A-9707-AAAB42CC9358}"/>
          </ac:spMkLst>
        </pc:spChg>
        <pc:spChg chg="add mod">
          <ac:chgData name="BRYANT MAKE" userId="1bf0b19fd3cee7b2" providerId="LiveId" clId="{E5EC673B-638A-4E9A-9BC5-F8135AD36744}" dt="2024-04-01T03:45:02.225" v="74" actId="20577"/>
          <ac:spMkLst>
            <pc:docMk/>
            <pc:sldMk cId="1588853693" sldId="258"/>
            <ac:spMk id="4" creationId="{024D7CC7-9FF5-4554-81DD-73FE82B7832C}"/>
          </ac:spMkLst>
        </pc:spChg>
        <pc:picChg chg="add mod">
          <ac:chgData name="BRYANT MAKE" userId="1bf0b19fd3cee7b2" providerId="LiveId" clId="{E5EC673B-638A-4E9A-9BC5-F8135AD36744}" dt="2024-04-01T03:45:17.023" v="78" actId="1076"/>
          <ac:picMkLst>
            <pc:docMk/>
            <pc:sldMk cId="1588853693" sldId="258"/>
            <ac:picMk id="6" creationId="{14FF693C-77B4-4A6C-A91A-9AA56C35D242}"/>
          </ac:picMkLst>
        </pc:picChg>
        <pc:picChg chg="add mod">
          <ac:chgData name="BRYANT MAKE" userId="1bf0b19fd3cee7b2" providerId="LiveId" clId="{E5EC673B-638A-4E9A-9BC5-F8135AD36744}" dt="2024-04-01T03:45:50.919" v="85" actId="14100"/>
          <ac:picMkLst>
            <pc:docMk/>
            <pc:sldMk cId="1588853693" sldId="258"/>
            <ac:picMk id="8" creationId="{06841366-447D-4DE0-941D-1537F20B0FFD}"/>
          </ac:picMkLst>
        </pc:picChg>
        <pc:picChg chg="add mod">
          <ac:chgData name="BRYANT MAKE" userId="1bf0b19fd3cee7b2" providerId="LiveId" clId="{E5EC673B-638A-4E9A-9BC5-F8135AD36744}" dt="2024-04-01T03:45:41.591" v="84" actId="1076"/>
          <ac:picMkLst>
            <pc:docMk/>
            <pc:sldMk cId="1588853693" sldId="258"/>
            <ac:picMk id="10" creationId="{0908613E-3979-4F1A-B6F3-0212EADFE085}"/>
          </ac:picMkLst>
        </pc:picChg>
        <pc:picChg chg="add mod">
          <ac:chgData name="BRYANT MAKE" userId="1bf0b19fd3cee7b2" providerId="LiveId" clId="{E5EC673B-638A-4E9A-9BC5-F8135AD36744}" dt="2024-04-01T03:46:01.016" v="90" actId="1076"/>
          <ac:picMkLst>
            <pc:docMk/>
            <pc:sldMk cId="1588853693" sldId="258"/>
            <ac:picMk id="12" creationId="{D01A7985-2023-45E8-BA69-C9B90DC6A405}"/>
          </ac:picMkLst>
        </pc:picChg>
      </pc:sldChg>
      <pc:sldChg chg="addSp delSp modSp new mod">
        <pc:chgData name="BRYANT MAKE" userId="1bf0b19fd3cee7b2" providerId="LiveId" clId="{E5EC673B-638A-4E9A-9BC5-F8135AD36744}" dt="2024-04-07T03:58:37.626" v="115" actId="1076"/>
        <pc:sldMkLst>
          <pc:docMk/>
          <pc:sldMk cId="216411537" sldId="259"/>
        </pc:sldMkLst>
        <pc:spChg chg="del">
          <ac:chgData name="BRYANT MAKE" userId="1bf0b19fd3cee7b2" providerId="LiveId" clId="{E5EC673B-638A-4E9A-9BC5-F8135AD36744}" dt="2024-04-07T03:57:25.025" v="92" actId="478"/>
          <ac:spMkLst>
            <pc:docMk/>
            <pc:sldMk cId="216411537" sldId="259"/>
            <ac:spMk id="2" creationId="{480A4502-3E47-4D7F-B04F-47CB3992B4D9}"/>
          </ac:spMkLst>
        </pc:spChg>
        <pc:spChg chg="del">
          <ac:chgData name="BRYANT MAKE" userId="1bf0b19fd3cee7b2" providerId="LiveId" clId="{E5EC673B-638A-4E9A-9BC5-F8135AD36744}" dt="2024-04-07T03:57:25.025" v="92" actId="478"/>
          <ac:spMkLst>
            <pc:docMk/>
            <pc:sldMk cId="216411537" sldId="259"/>
            <ac:spMk id="3" creationId="{8D609CF8-D220-4A78-A81D-ADB181C1AC9B}"/>
          </ac:spMkLst>
        </pc:spChg>
        <pc:spChg chg="add mod">
          <ac:chgData name="BRYANT MAKE" userId="1bf0b19fd3cee7b2" providerId="LiveId" clId="{E5EC673B-638A-4E9A-9BC5-F8135AD36744}" dt="2024-04-07T03:57:36.038" v="96"/>
          <ac:spMkLst>
            <pc:docMk/>
            <pc:sldMk cId="216411537" sldId="259"/>
            <ac:spMk id="4" creationId="{B8B376E5-7DA8-4B4C-91DA-80049C4D972B}"/>
          </ac:spMkLst>
        </pc:spChg>
        <pc:picChg chg="add mod">
          <ac:chgData name="BRYANT MAKE" userId="1bf0b19fd3cee7b2" providerId="LiveId" clId="{E5EC673B-638A-4E9A-9BC5-F8135AD36744}" dt="2024-04-07T03:58:00.842" v="103" actId="14100"/>
          <ac:picMkLst>
            <pc:docMk/>
            <pc:sldMk cId="216411537" sldId="259"/>
            <ac:picMk id="6" creationId="{928EB383-290D-4021-B9EE-8F4FCC0CBBDD}"/>
          </ac:picMkLst>
        </pc:picChg>
        <pc:picChg chg="add mod">
          <ac:chgData name="BRYANT MAKE" userId="1bf0b19fd3cee7b2" providerId="LiveId" clId="{E5EC673B-638A-4E9A-9BC5-F8135AD36744}" dt="2024-04-07T03:58:05.970" v="106" actId="1076"/>
          <ac:picMkLst>
            <pc:docMk/>
            <pc:sldMk cId="216411537" sldId="259"/>
            <ac:picMk id="8" creationId="{426AC635-E13A-40B7-98ED-28B16C3EABA2}"/>
          </ac:picMkLst>
        </pc:picChg>
        <pc:picChg chg="add mod">
          <ac:chgData name="BRYANT MAKE" userId="1bf0b19fd3cee7b2" providerId="LiveId" clId="{E5EC673B-638A-4E9A-9BC5-F8135AD36744}" dt="2024-04-07T03:58:17.362" v="111" actId="1076"/>
          <ac:picMkLst>
            <pc:docMk/>
            <pc:sldMk cId="216411537" sldId="259"/>
            <ac:picMk id="10" creationId="{8855E59C-1D10-42F9-BE35-0F041652B3FF}"/>
          </ac:picMkLst>
        </pc:picChg>
        <pc:picChg chg="add mod">
          <ac:chgData name="BRYANT MAKE" userId="1bf0b19fd3cee7b2" providerId="LiveId" clId="{E5EC673B-638A-4E9A-9BC5-F8135AD36744}" dt="2024-04-07T03:58:37.626" v="115" actId="1076"/>
          <ac:picMkLst>
            <pc:docMk/>
            <pc:sldMk cId="216411537" sldId="259"/>
            <ac:picMk id="12" creationId="{8931BA2E-E365-4BC0-86EC-C086BE6121E1}"/>
          </ac:picMkLst>
        </pc:picChg>
      </pc:sldChg>
      <pc:sldChg chg="addSp delSp modSp new mod">
        <pc:chgData name="BRYANT MAKE" userId="1bf0b19fd3cee7b2" providerId="LiveId" clId="{E5EC673B-638A-4E9A-9BC5-F8135AD36744}" dt="2024-04-08T03:34:45.876" v="130" actId="1076"/>
        <pc:sldMkLst>
          <pc:docMk/>
          <pc:sldMk cId="2358384842" sldId="260"/>
        </pc:sldMkLst>
        <pc:spChg chg="del">
          <ac:chgData name="BRYANT MAKE" userId="1bf0b19fd3cee7b2" providerId="LiveId" clId="{E5EC673B-638A-4E9A-9BC5-F8135AD36744}" dt="2024-04-08T03:33:40.622" v="117" actId="478"/>
          <ac:spMkLst>
            <pc:docMk/>
            <pc:sldMk cId="2358384842" sldId="260"/>
            <ac:spMk id="2" creationId="{E1AD1373-AECC-4753-A0C9-CFDEAF0679B5}"/>
          </ac:spMkLst>
        </pc:spChg>
        <pc:spChg chg="del">
          <ac:chgData name="BRYANT MAKE" userId="1bf0b19fd3cee7b2" providerId="LiveId" clId="{E5EC673B-638A-4E9A-9BC5-F8135AD36744}" dt="2024-04-08T03:33:40.622" v="117" actId="478"/>
          <ac:spMkLst>
            <pc:docMk/>
            <pc:sldMk cId="2358384842" sldId="260"/>
            <ac:spMk id="3" creationId="{AC4D8761-06A7-4AB5-AF1E-C3F655BE32FA}"/>
          </ac:spMkLst>
        </pc:spChg>
        <pc:spChg chg="add mod">
          <ac:chgData name="BRYANT MAKE" userId="1bf0b19fd3cee7b2" providerId="LiveId" clId="{E5EC673B-638A-4E9A-9BC5-F8135AD36744}" dt="2024-04-08T03:33:51.392" v="121"/>
          <ac:spMkLst>
            <pc:docMk/>
            <pc:sldMk cId="2358384842" sldId="260"/>
            <ac:spMk id="4" creationId="{EE9F0F79-4478-465D-86F3-219EECAC8A48}"/>
          </ac:spMkLst>
        </pc:spChg>
        <pc:picChg chg="add mod">
          <ac:chgData name="BRYANT MAKE" userId="1bf0b19fd3cee7b2" providerId="LiveId" clId="{E5EC673B-638A-4E9A-9BC5-F8135AD36744}" dt="2024-04-08T03:34:34.501" v="125" actId="14100"/>
          <ac:picMkLst>
            <pc:docMk/>
            <pc:sldMk cId="2358384842" sldId="260"/>
            <ac:picMk id="6" creationId="{CBB1A6C2-41A7-4FE3-9E21-E6EE9B76439C}"/>
          </ac:picMkLst>
        </pc:picChg>
        <pc:picChg chg="add mod">
          <ac:chgData name="BRYANT MAKE" userId="1bf0b19fd3cee7b2" providerId="LiveId" clId="{E5EC673B-638A-4E9A-9BC5-F8135AD36744}" dt="2024-04-08T03:34:45.876" v="130" actId="1076"/>
          <ac:picMkLst>
            <pc:docMk/>
            <pc:sldMk cId="2358384842" sldId="260"/>
            <ac:picMk id="8" creationId="{2506CC50-C7B9-4362-90DA-7A6D443F4B25}"/>
          </ac:picMkLst>
        </pc:picChg>
      </pc:sldChg>
      <pc:sldChg chg="addSp delSp modSp new mod">
        <pc:chgData name="BRYANT MAKE" userId="1bf0b19fd3cee7b2" providerId="LiveId" clId="{E5EC673B-638A-4E9A-9BC5-F8135AD36744}" dt="2024-04-28T09:17:25.902" v="148" actId="1076"/>
        <pc:sldMkLst>
          <pc:docMk/>
          <pc:sldMk cId="1344581846" sldId="261"/>
        </pc:sldMkLst>
        <pc:spChg chg="del">
          <ac:chgData name="BRYANT MAKE" userId="1bf0b19fd3cee7b2" providerId="LiveId" clId="{E5EC673B-638A-4E9A-9BC5-F8135AD36744}" dt="2024-04-28T09:16:40.969" v="132" actId="478"/>
          <ac:spMkLst>
            <pc:docMk/>
            <pc:sldMk cId="1344581846" sldId="261"/>
            <ac:spMk id="2" creationId="{41EA74FA-97CB-412D-998D-A94F6D2640BE}"/>
          </ac:spMkLst>
        </pc:spChg>
        <pc:spChg chg="del">
          <ac:chgData name="BRYANT MAKE" userId="1bf0b19fd3cee7b2" providerId="LiveId" clId="{E5EC673B-638A-4E9A-9BC5-F8135AD36744}" dt="2024-04-28T09:16:40.969" v="132" actId="478"/>
          <ac:spMkLst>
            <pc:docMk/>
            <pc:sldMk cId="1344581846" sldId="261"/>
            <ac:spMk id="3" creationId="{78E950AF-6CF7-409F-9A40-39BB95826E3A}"/>
          </ac:spMkLst>
        </pc:spChg>
        <pc:spChg chg="add mod">
          <ac:chgData name="BRYANT MAKE" userId="1bf0b19fd3cee7b2" providerId="LiveId" clId="{E5EC673B-638A-4E9A-9BC5-F8135AD36744}" dt="2024-04-28T09:16:55.591" v="138" actId="20577"/>
          <ac:spMkLst>
            <pc:docMk/>
            <pc:sldMk cId="1344581846" sldId="261"/>
            <ac:spMk id="4" creationId="{08FF1650-88BB-41AD-BDF4-F825B79ECB6D}"/>
          </ac:spMkLst>
        </pc:spChg>
        <pc:picChg chg="add mod">
          <ac:chgData name="BRYANT MAKE" userId="1bf0b19fd3cee7b2" providerId="LiveId" clId="{E5EC673B-638A-4E9A-9BC5-F8135AD36744}" dt="2024-04-28T09:17:10.687" v="141" actId="1076"/>
          <ac:picMkLst>
            <pc:docMk/>
            <pc:sldMk cId="1344581846" sldId="261"/>
            <ac:picMk id="6" creationId="{5CEECA77-1F91-4553-846E-E6B7432CC45C}"/>
          </ac:picMkLst>
        </pc:picChg>
        <pc:picChg chg="add mod">
          <ac:chgData name="BRYANT MAKE" userId="1bf0b19fd3cee7b2" providerId="LiveId" clId="{E5EC673B-638A-4E9A-9BC5-F8135AD36744}" dt="2024-04-28T09:17:25.902" v="148" actId="1076"/>
          <ac:picMkLst>
            <pc:docMk/>
            <pc:sldMk cId="1344581846" sldId="261"/>
            <ac:picMk id="8" creationId="{D59B5F41-0E5A-4B4D-9EBD-791DD734155B}"/>
          </ac:picMkLst>
        </pc:picChg>
      </pc:sldChg>
      <pc:sldChg chg="addSp delSp modSp new mod">
        <pc:chgData name="BRYANT MAKE" userId="1bf0b19fd3cee7b2" providerId="LiveId" clId="{E5EC673B-638A-4E9A-9BC5-F8135AD36744}" dt="2024-04-28T09:18:19.566" v="160" actId="1076"/>
        <pc:sldMkLst>
          <pc:docMk/>
          <pc:sldMk cId="3423704293" sldId="262"/>
        </pc:sldMkLst>
        <pc:spChg chg="del">
          <ac:chgData name="BRYANT MAKE" userId="1bf0b19fd3cee7b2" providerId="LiveId" clId="{E5EC673B-638A-4E9A-9BC5-F8135AD36744}" dt="2024-04-28T09:17:54.974" v="150" actId="478"/>
          <ac:spMkLst>
            <pc:docMk/>
            <pc:sldMk cId="3423704293" sldId="262"/>
            <ac:spMk id="2" creationId="{075A52DF-91F4-4E15-961A-44E4BCE05375}"/>
          </ac:spMkLst>
        </pc:spChg>
        <pc:spChg chg="del">
          <ac:chgData name="BRYANT MAKE" userId="1bf0b19fd3cee7b2" providerId="LiveId" clId="{E5EC673B-638A-4E9A-9BC5-F8135AD36744}" dt="2024-04-28T09:17:54.974" v="150" actId="478"/>
          <ac:spMkLst>
            <pc:docMk/>
            <pc:sldMk cId="3423704293" sldId="262"/>
            <ac:spMk id="3" creationId="{82C89531-146C-4D81-AC64-3A98263206C2}"/>
          </ac:spMkLst>
        </pc:spChg>
        <pc:spChg chg="add mod">
          <ac:chgData name="BRYANT MAKE" userId="1bf0b19fd3cee7b2" providerId="LiveId" clId="{E5EC673B-638A-4E9A-9BC5-F8135AD36744}" dt="2024-04-28T09:18:05.608" v="156" actId="20577"/>
          <ac:spMkLst>
            <pc:docMk/>
            <pc:sldMk cId="3423704293" sldId="262"/>
            <ac:spMk id="4" creationId="{553E8B36-F9D9-4C90-92F4-4650CC835E4C}"/>
          </ac:spMkLst>
        </pc:spChg>
        <pc:picChg chg="add mod">
          <ac:chgData name="BRYANT MAKE" userId="1bf0b19fd3cee7b2" providerId="LiveId" clId="{E5EC673B-638A-4E9A-9BC5-F8135AD36744}" dt="2024-04-28T09:18:19.566" v="160" actId="1076"/>
          <ac:picMkLst>
            <pc:docMk/>
            <pc:sldMk cId="3423704293" sldId="262"/>
            <ac:picMk id="6" creationId="{04AEBD59-DA28-417B-A208-98B7D754E8BD}"/>
          </ac:picMkLst>
        </pc:picChg>
      </pc:sldChg>
      <pc:sldMasterChg chg="addSldLayout">
        <pc:chgData name="BRYANT MAKE" userId="1bf0b19fd3cee7b2" providerId="LiveId" clId="{E5EC673B-638A-4E9A-9BC5-F8135AD36744}" dt="2024-03-28T02:49:56.555" v="0" actId="680"/>
        <pc:sldMasterMkLst>
          <pc:docMk/>
          <pc:sldMasterMk cId="948946602" sldId="2147483648"/>
        </pc:sldMasterMkLst>
        <pc:sldLayoutChg chg="add">
          <pc:chgData name="BRYANT MAKE" userId="1bf0b19fd3cee7b2" providerId="LiveId" clId="{E5EC673B-638A-4E9A-9BC5-F8135AD36744}" dt="2024-03-28T02:49:56.555" v="0" actId="680"/>
          <pc:sldLayoutMkLst>
            <pc:docMk/>
            <pc:sldMasterMk cId="948946602" sldId="2147483648"/>
            <pc:sldLayoutMk cId="4193708588" sldId="2147483649"/>
          </pc:sldLayoutMkLst>
        </pc:sldLayoutChg>
      </pc:sldMasterChg>
    </pc:docChg>
  </pc:docChgLst>
  <pc:docChgLst>
    <pc:chgData name="BRYANT MAKE" userId="1bf0b19fd3cee7b2" providerId="LiveId" clId="{B28F11CC-9254-4F61-891A-2F1218ACFCA5}"/>
    <pc:docChg chg="undo custSel addSld modSld">
      <pc:chgData name="BRYANT MAKE" userId="1bf0b19fd3cee7b2" providerId="LiveId" clId="{B28F11CC-9254-4F61-891A-2F1218ACFCA5}" dt="2024-06-24T16:03:26.484" v="28" actId="1076"/>
      <pc:docMkLst>
        <pc:docMk/>
      </pc:docMkLst>
      <pc:sldChg chg="addSp delSp modSp new mod">
        <pc:chgData name="BRYANT MAKE" userId="1bf0b19fd3cee7b2" providerId="LiveId" clId="{B28F11CC-9254-4F61-891A-2F1218ACFCA5}" dt="2024-06-22T04:27:03.887" v="16" actId="1076"/>
        <pc:sldMkLst>
          <pc:docMk/>
          <pc:sldMk cId="1692541029" sldId="265"/>
        </pc:sldMkLst>
        <pc:spChg chg="del">
          <ac:chgData name="BRYANT MAKE" userId="1bf0b19fd3cee7b2" providerId="LiveId" clId="{B28F11CC-9254-4F61-891A-2F1218ACFCA5}" dt="2024-06-22T04:26:11.254" v="1" actId="478"/>
          <ac:spMkLst>
            <pc:docMk/>
            <pc:sldMk cId="1692541029" sldId="265"/>
            <ac:spMk id="2" creationId="{13BE0272-493E-42DE-ABC3-3DD186DE45F0}"/>
          </ac:spMkLst>
        </pc:spChg>
        <pc:spChg chg="del">
          <ac:chgData name="BRYANT MAKE" userId="1bf0b19fd3cee7b2" providerId="LiveId" clId="{B28F11CC-9254-4F61-891A-2F1218ACFCA5}" dt="2024-06-22T04:26:11.254" v="1" actId="478"/>
          <ac:spMkLst>
            <pc:docMk/>
            <pc:sldMk cId="1692541029" sldId="265"/>
            <ac:spMk id="3" creationId="{55D7EC1F-9228-484F-B91F-8C21FDF9786D}"/>
          </ac:spMkLst>
        </pc:spChg>
        <pc:spChg chg="add mod">
          <ac:chgData name="BRYANT MAKE" userId="1bf0b19fd3cee7b2" providerId="LiveId" clId="{B28F11CC-9254-4F61-891A-2F1218ACFCA5}" dt="2024-06-22T04:26:26.303" v="5"/>
          <ac:spMkLst>
            <pc:docMk/>
            <pc:sldMk cId="1692541029" sldId="265"/>
            <ac:spMk id="4" creationId="{F7994869-6B1C-4869-9DC9-BE87632B7A66}"/>
          </ac:spMkLst>
        </pc:spChg>
        <pc:picChg chg="add mod">
          <ac:chgData name="BRYANT MAKE" userId="1bf0b19fd3cee7b2" providerId="LiveId" clId="{B28F11CC-9254-4F61-891A-2F1218ACFCA5}" dt="2024-06-22T04:27:03.887" v="16" actId="1076"/>
          <ac:picMkLst>
            <pc:docMk/>
            <pc:sldMk cId="1692541029" sldId="265"/>
            <ac:picMk id="6" creationId="{82766434-ABFB-41D2-BC5E-81509A6425BB}"/>
          </ac:picMkLst>
        </pc:picChg>
        <pc:picChg chg="add mod">
          <ac:chgData name="BRYANT MAKE" userId="1bf0b19fd3cee7b2" providerId="LiveId" clId="{B28F11CC-9254-4F61-891A-2F1218ACFCA5}" dt="2024-06-22T04:27:03.887" v="16" actId="1076"/>
          <ac:picMkLst>
            <pc:docMk/>
            <pc:sldMk cId="1692541029" sldId="265"/>
            <ac:picMk id="8" creationId="{C1719520-EECC-41CF-B366-C5B6332F6BA7}"/>
          </ac:picMkLst>
        </pc:picChg>
        <pc:cxnChg chg="add mod">
          <ac:chgData name="BRYANT MAKE" userId="1bf0b19fd3cee7b2" providerId="LiveId" clId="{B28F11CC-9254-4F61-891A-2F1218ACFCA5}" dt="2024-06-22T04:27:03.887" v="16" actId="1076"/>
          <ac:cxnSpMkLst>
            <pc:docMk/>
            <pc:sldMk cId="1692541029" sldId="265"/>
            <ac:cxnSpMk id="10" creationId="{46D921D5-2320-4967-A027-C50AA34DDBEB}"/>
          </ac:cxnSpMkLst>
        </pc:cxnChg>
      </pc:sldChg>
      <pc:sldChg chg="addSp delSp modSp new mod">
        <pc:chgData name="BRYANT MAKE" userId="1bf0b19fd3cee7b2" providerId="LiveId" clId="{B28F11CC-9254-4F61-891A-2F1218ACFCA5}" dt="2024-06-24T16:03:26.484" v="28" actId="1076"/>
        <pc:sldMkLst>
          <pc:docMk/>
          <pc:sldMk cId="218498591" sldId="266"/>
        </pc:sldMkLst>
        <pc:spChg chg="del">
          <ac:chgData name="BRYANT MAKE" userId="1bf0b19fd3cee7b2" providerId="LiveId" clId="{B28F11CC-9254-4F61-891A-2F1218ACFCA5}" dt="2024-06-24T16:02:50.053" v="18" actId="478"/>
          <ac:spMkLst>
            <pc:docMk/>
            <pc:sldMk cId="218498591" sldId="266"/>
            <ac:spMk id="2" creationId="{920120BD-D134-4C3C-A9A3-EB6D0C5AF18C}"/>
          </ac:spMkLst>
        </pc:spChg>
        <pc:spChg chg="del">
          <ac:chgData name="BRYANT MAKE" userId="1bf0b19fd3cee7b2" providerId="LiveId" clId="{B28F11CC-9254-4F61-891A-2F1218ACFCA5}" dt="2024-06-24T16:02:50.053" v="18" actId="478"/>
          <ac:spMkLst>
            <pc:docMk/>
            <pc:sldMk cId="218498591" sldId="266"/>
            <ac:spMk id="3" creationId="{4113D67F-9E78-45F2-8FDF-65E07C644602}"/>
          </ac:spMkLst>
        </pc:spChg>
        <pc:spChg chg="add mod">
          <ac:chgData name="BRYANT MAKE" userId="1bf0b19fd3cee7b2" providerId="LiveId" clId="{B28F11CC-9254-4F61-891A-2F1218ACFCA5}" dt="2024-06-24T16:03:03.160" v="22"/>
          <ac:spMkLst>
            <pc:docMk/>
            <pc:sldMk cId="218498591" sldId="266"/>
            <ac:spMk id="4" creationId="{8BE4C18D-5590-4377-A508-53CADFEC0D06}"/>
          </ac:spMkLst>
        </pc:spChg>
        <pc:picChg chg="add mod">
          <ac:chgData name="BRYANT MAKE" userId="1bf0b19fd3cee7b2" providerId="LiveId" clId="{B28F11CC-9254-4F61-891A-2F1218ACFCA5}" dt="2024-06-24T16:03:13.497" v="25" actId="1076"/>
          <ac:picMkLst>
            <pc:docMk/>
            <pc:sldMk cId="218498591" sldId="266"/>
            <ac:picMk id="6" creationId="{D6763272-2856-4993-9A0E-1BF41E16551E}"/>
          </ac:picMkLst>
        </pc:picChg>
        <pc:picChg chg="add mod">
          <ac:chgData name="BRYANT MAKE" userId="1bf0b19fd3cee7b2" providerId="LiveId" clId="{B28F11CC-9254-4F61-891A-2F1218ACFCA5}" dt="2024-06-24T16:03:26.484" v="28" actId="1076"/>
          <ac:picMkLst>
            <pc:docMk/>
            <pc:sldMk cId="218498591" sldId="266"/>
            <ac:picMk id="8" creationId="{2BB4F46D-74B9-4454-B7E5-E1465A81C71A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1A1205-4718-4392-843E-854063F254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FB4B753-FA1A-4D6B-A8E6-F112B567E0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4193708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8946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DD6271-5FD1-471D-ADAD-7E8F4384FC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 27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34B3D26-887C-4BF6-A5FE-04B2CC49A0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CVPR 2024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263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7994869-6B1C-4869-9DC9-BE87632B7A66}"/>
              </a:ext>
            </a:extLst>
          </p:cNvPr>
          <p:cNvSpPr txBox="1"/>
          <p:nvPr/>
        </p:nvSpPr>
        <p:spPr>
          <a:xfrm>
            <a:off x="259975" y="188259"/>
            <a:ext cx="11008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Only Need Less Attention at Each Stage in Vision Transformers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2766434-ABFB-41D2-BC5E-81509A642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874" y="1328995"/>
            <a:ext cx="7585613" cy="369576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1719520-EECC-41CF-B366-C5B6332F6B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5487" y="2448457"/>
            <a:ext cx="3050717" cy="1100774"/>
          </a:xfrm>
          <a:prstGeom prst="rect">
            <a:avLst/>
          </a:prstGeom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46D921D5-2320-4967-A027-C50AA34DDBEB}"/>
              </a:ext>
            </a:extLst>
          </p:cNvPr>
          <p:cNvCxnSpPr>
            <a:endCxn id="8" idx="1"/>
          </p:cNvCxnSpPr>
          <p:nvPr/>
        </p:nvCxnSpPr>
        <p:spPr>
          <a:xfrm flipV="1">
            <a:off x="6951216" y="2998844"/>
            <a:ext cx="974271" cy="86516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2541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BE4C18D-5590-4377-A508-53CADFEC0D06}"/>
              </a:ext>
            </a:extLst>
          </p:cNvPr>
          <p:cNvSpPr txBox="1"/>
          <p:nvPr/>
        </p:nvSpPr>
        <p:spPr>
          <a:xfrm>
            <a:off x="259975" y="188259"/>
            <a:ext cx="11008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Correlation Structures for Vision Transformers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6763272-2856-4993-9A0E-1BF41E165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023" y="772358"/>
            <a:ext cx="4436533" cy="41148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BB4F46D-74B9-4454-B7E5-E1465A81C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3556" y="1751240"/>
            <a:ext cx="7062474" cy="2157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98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21FB7F-4356-4C11-B757-31E371265222}"/>
              </a:ext>
            </a:extLst>
          </p:cNvPr>
          <p:cNvSpPr txBox="1"/>
          <p:nvPr/>
        </p:nvSpPr>
        <p:spPr>
          <a:xfrm>
            <a:off x="259975" y="188259"/>
            <a:ext cx="11008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ViT-CoMer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Vision Transformer with Convolutional Multi-scale Feature Interaction for Dense Predictions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BD7719C-D402-417B-9AED-8A0AF4E04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05" y="1183750"/>
            <a:ext cx="10381130" cy="22452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D9AF549-05A8-43AB-A48B-0A5C420637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752" y="4055159"/>
            <a:ext cx="4102081" cy="2346659"/>
          </a:xfrm>
          <a:prstGeom prst="rect">
            <a:avLst/>
          </a:prstGeom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3E065F33-12DD-430E-8161-299477C2269D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2653553" y="3240056"/>
            <a:ext cx="222240" cy="815103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14" name="图片 13">
            <a:extLst>
              <a:ext uri="{FF2B5EF4-FFF2-40B4-BE49-F238E27FC236}">
                <a16:creationId xmlns:a16="http://schemas.microsoft.com/office/drawing/2014/main" id="{6DF3E0C7-E9ED-45C5-B131-0C62FA3763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4440" y="3905499"/>
            <a:ext cx="2310829" cy="2421489"/>
          </a:xfrm>
          <a:prstGeom prst="rect">
            <a:avLst/>
          </a:prstGeom>
        </p:spPr>
      </p:pic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C373E075-02A5-4EEF-8BE5-49EE0C344258}"/>
              </a:ext>
            </a:extLst>
          </p:cNvPr>
          <p:cNvCxnSpPr>
            <a:endCxn id="14" idx="0"/>
          </p:cNvCxnSpPr>
          <p:nvPr/>
        </p:nvCxnSpPr>
        <p:spPr>
          <a:xfrm>
            <a:off x="7342094" y="2689412"/>
            <a:ext cx="1517761" cy="1216087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4700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24D7CC7-9FF5-4554-81DD-73FE82B7832C}"/>
              </a:ext>
            </a:extLst>
          </p:cNvPr>
          <p:cNvSpPr txBox="1"/>
          <p:nvPr/>
        </p:nvSpPr>
        <p:spPr>
          <a:xfrm>
            <a:off x="259975" y="188259"/>
            <a:ext cx="11008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Multi-criteria Token Fusion with One-step-ahead Attention for Efficient Vision Transformers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4FF693C-77B4-4A6C-A91A-9AA56C35D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967" y="1067701"/>
            <a:ext cx="7594164" cy="215676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6841366-447D-4DE0-941D-1537F20B0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411" y="3829086"/>
            <a:ext cx="6794655" cy="196121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908613E-3979-4F1A-B6F3-0212EADFE0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0644" y="1902785"/>
            <a:ext cx="3543795" cy="58110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01A7985-2023-45E8-BA69-C9B90DC6A4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354" y="3703849"/>
            <a:ext cx="3526235" cy="2211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853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8B376E5-7DA8-4B4C-91DA-80049C4D972B}"/>
              </a:ext>
            </a:extLst>
          </p:cNvPr>
          <p:cNvSpPr txBox="1"/>
          <p:nvPr/>
        </p:nvSpPr>
        <p:spPr>
          <a:xfrm>
            <a:off x="259975" y="188259"/>
            <a:ext cx="11008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SHViT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Single-Head Vision Transformer with Memory Efficient Macro Design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28EB383-290D-4021-B9EE-8F4FCC0CB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331" y="797858"/>
            <a:ext cx="3704588" cy="251011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26AC635-E13A-40B7-98ED-28B16C3EAB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758" y="656632"/>
            <a:ext cx="3503759" cy="265134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855E59C-1D10-42F9-BE35-0F041652B3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4521" y="1183341"/>
            <a:ext cx="4057479" cy="174522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931BA2E-E365-4BC0-86EC-C086BE6121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4257" y="3548243"/>
            <a:ext cx="5892035" cy="2862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11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E9F0F79-4478-465D-86F3-219EECAC8A48}"/>
              </a:ext>
            </a:extLst>
          </p:cNvPr>
          <p:cNvSpPr txBox="1"/>
          <p:nvPr/>
        </p:nvSpPr>
        <p:spPr>
          <a:xfrm>
            <a:off x="259975" y="188259"/>
            <a:ext cx="11008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PeLK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Parameter-efficient Large Kernel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ConvNets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Peripheral Convolution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BB1A6C2-41A7-4FE3-9E21-E6EE9B7643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341" y="1111119"/>
            <a:ext cx="10233201" cy="225064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506CC50-C7B9-4362-90DA-7A6D443F4B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341" y="4402342"/>
            <a:ext cx="4662450" cy="150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384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8FF1650-88BB-41AD-BDF4-F825B79ECB6D}"/>
              </a:ext>
            </a:extLst>
          </p:cNvPr>
          <p:cNvSpPr txBox="1"/>
          <p:nvPr/>
        </p:nvSpPr>
        <p:spPr>
          <a:xfrm>
            <a:off x="259975" y="188259"/>
            <a:ext cx="11008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Grounding Everything: Emerging Localization Properties in Vision-Language Transformers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CEECA77-1F91-4553-846E-E6B7432CC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94" y="1051405"/>
            <a:ext cx="9036424" cy="268723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59B5F41-0E5A-4B4D-9EBD-791DD73415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975" y="4232455"/>
            <a:ext cx="3971366" cy="2453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581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53E8B36-F9D9-4C90-92F4-4650CC835E4C}"/>
              </a:ext>
            </a:extLst>
          </p:cNvPr>
          <p:cNvSpPr txBox="1"/>
          <p:nvPr/>
        </p:nvSpPr>
        <p:spPr>
          <a:xfrm>
            <a:off x="259975" y="188259"/>
            <a:ext cx="11008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PICK-OR-MIX: DYNAMIC CHANNEL SAMPLING FOR CONVNETS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4AEBD59-DA28-417B-A208-98B7D754E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231" y="910097"/>
            <a:ext cx="8284382" cy="443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704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7F723C9-DCCE-4ECE-A120-FEBB32FE35EA}"/>
              </a:ext>
            </a:extLst>
          </p:cNvPr>
          <p:cNvSpPr txBox="1"/>
          <p:nvPr/>
        </p:nvSpPr>
        <p:spPr>
          <a:xfrm>
            <a:off x="259975" y="188259"/>
            <a:ext cx="11008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TransNeXt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Robust Foveal Visual Perception for Vision Transformers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308C5AD-29E9-41E3-8DF9-75F5D851D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656" y="509502"/>
            <a:ext cx="7618897" cy="189002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E86D9A2-F6FC-48A3-A4EE-20204E87C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189" y="2645618"/>
            <a:ext cx="5742240" cy="320041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783B644-C4EC-4460-8F0E-EE9EC1E50B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8646" y="2492669"/>
            <a:ext cx="5791165" cy="134655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30A86ED9-F261-41F7-9A85-6714972AE0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73050" y="4321479"/>
            <a:ext cx="1505161" cy="1728433"/>
          </a:xfrm>
          <a:prstGeom prst="rect">
            <a:avLst/>
          </a:prstGeom>
        </p:spPr>
      </p:pic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A5F6126C-9C9B-4EA6-9200-C59F58C35ABE}"/>
              </a:ext>
            </a:extLst>
          </p:cNvPr>
          <p:cNvCxnSpPr>
            <a:endCxn id="12" idx="0"/>
          </p:cNvCxnSpPr>
          <p:nvPr/>
        </p:nvCxnSpPr>
        <p:spPr>
          <a:xfrm flipH="1">
            <a:off x="10725631" y="2981195"/>
            <a:ext cx="610424" cy="1340284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4702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5CA4CE3-B047-4CD9-B5A7-BCDF912EB510}"/>
              </a:ext>
            </a:extLst>
          </p:cNvPr>
          <p:cNvSpPr txBox="1"/>
          <p:nvPr/>
        </p:nvSpPr>
        <p:spPr>
          <a:xfrm>
            <a:off x="259975" y="188259"/>
            <a:ext cx="11008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GreedyViG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Dynamic Axial Graph Construction for Efficient Vision GNNs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4FFB066-167B-4AEA-98C4-9D43228225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723" y="983088"/>
            <a:ext cx="3890126" cy="196925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FA162F3-39DE-4065-B501-C12BF2BB0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0194" y="983088"/>
            <a:ext cx="5847907" cy="4572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AABFE55-5875-4865-AB0A-5D3BDDBFAC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305" y="3429000"/>
            <a:ext cx="4412768" cy="1696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1196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97</Words>
  <Application>Microsoft Office PowerPoint</Application>
  <PresentationFormat>宽屏</PresentationFormat>
  <Paragraphs>12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等线</vt:lpstr>
      <vt:lpstr>等线 Light</vt:lpstr>
      <vt:lpstr>Arial</vt:lpstr>
      <vt:lpstr>Times New Roman</vt:lpstr>
      <vt:lpstr>Office 主题​​</vt:lpstr>
      <vt:lpstr>Week 27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27</dc:title>
  <dc:creator>BRYANT MAKE</dc:creator>
  <cp:lastModifiedBy>BRYANT MAKE</cp:lastModifiedBy>
  <cp:revision>1</cp:revision>
  <dcterms:created xsi:type="dcterms:W3CDTF">2024-03-28T02:49:54Z</dcterms:created>
  <dcterms:modified xsi:type="dcterms:W3CDTF">2024-06-24T16:03:28Z</dcterms:modified>
</cp:coreProperties>
</file>

<file path=docProps/thumbnail.jpeg>
</file>